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CAFB4-8B74-5D78-7593-E7A0249E0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2B058F-C4D9-732E-33B1-D8CA70C95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A94F1-0434-5DA5-BC56-56B3867FD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10C06-258C-C9FD-1DB3-2621D134E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54F5D-03DF-0F1B-7AF2-D763371AD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413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43D49-1114-1898-EAF8-EC3EDD397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80313F-F6AD-37CE-E42E-0BEB68FB1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D998B-F0AF-E3DA-613C-756AF4E15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01B78-160C-CFDF-F59C-EBFD414A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A017C-4B58-DEB0-8F9A-FA78C8621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28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7C03FB-89F9-B8BC-C4E0-CCF576B51C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7EF6A8-FBE6-4B40-530E-E14B2AB0E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D5292-DA90-6602-9A5E-C3C30B3B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9232F-08E3-9C71-F021-B762AF79D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6BD97-7EC2-8128-6C58-BCFB52D1B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43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759E5-B1FB-72AA-C9A2-0517985D2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049F1-ED9A-BDC6-1E39-9D3CE369A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CDD64-F8B5-23D3-BEF9-4CAB420C8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5167E-5903-CD5F-F197-7B23E8942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C52A7-308C-B839-86CD-664C9DEF4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32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FE40B-7515-982C-195A-60A88461D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EB679-4B5A-4E92-7E4C-78572B486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3A6DD-33A4-F78E-8A46-AB942C58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12174-5BD9-BCD1-C058-0E975A3C2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F8D0D-E9AC-471E-AA01-3E4ED126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76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2AE7C-57C6-9D36-6368-70A2C0A9A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2D529-8E7D-02E7-1C4B-4D37888FC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A0BCC-2845-02EF-AC68-7788DE475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8018E-75B9-F705-DE94-7E5E2B061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6F737-46C2-D362-F040-2EBBDE2C2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B0A278-8FB3-402A-E7E9-76A215692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66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3020B-15B7-6133-8DD5-A84E67DAA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20A13-7CEE-B413-79C5-F253BC329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F1CEB-3428-7F9F-3472-BD3A55389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6CEB3A-39C5-7CAE-2C83-CB7FFE9C32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A96B5E-D1C0-B73F-F305-C93942631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A73F67-4943-3006-1602-C75CD3B8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F0972E-741C-64D2-9B9F-25FBABEB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614773-AE97-95C6-536F-FAAC149AB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4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B4734-1D54-3AB4-2E72-4A07D4AA4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8EEAEA-5A74-7BAE-0B87-ABA40499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9054A9-F9B9-B3AF-0193-2D3C2CC47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09578-A82A-D5E6-52AA-64187EBEC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70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57DDEA-25CF-C7A5-96FC-924A37721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DD3F78-B737-D2C0-A55D-9A5663B13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0262E-6CCF-6F81-55F7-A47594973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85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F0096-FAC4-3C13-4900-808BA5AE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0568D-0CAB-B0B5-C6C3-06332733A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917B8-FA66-F70B-C06B-DFB9EA08E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F61EF-8BC8-6FCF-33D9-5D97AFAE0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B25FF8-3471-0577-C4E6-2F7585347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CDCC7-B7F3-F795-C7AE-8F0C7628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18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CAB29-842A-F3A4-7018-0EB2B457A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844434-14A9-5FCF-0452-50EEABCAF3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450843-E02D-A014-12FB-8F1042B4D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389E6-FA8E-7FCB-2E5A-D8E33C179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A387F-6605-3A23-E43D-DF09F173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42B26-467E-A7D4-F41D-5FCBF58C2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40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664810-A23B-3F0A-0025-3C32BA8EE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8C58D-C106-DE57-E7C4-D058CC087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01178-3C8F-ED59-AE64-069886205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D0E1-80CD-4B73-AB7E-7AF76414EE3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2D695-7C86-5A40-76F1-BDC309805D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03AC6-AE94-2EA5-12E9-1B20EB76C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09E5C-E502-4E06-9DF0-849C9E9FE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9A5D0F4E-E34A-E762-41A5-C42A249796E3}"/>
              </a:ext>
            </a:extLst>
          </p:cNvPr>
          <p:cNvSpPr/>
          <p:nvPr/>
        </p:nvSpPr>
        <p:spPr>
          <a:xfrm>
            <a:off x="4231296" y="1442514"/>
            <a:ext cx="3034677" cy="3002499"/>
          </a:xfrm>
          <a:prstGeom prst="star6">
            <a:avLst/>
          </a:prstGeom>
          <a:solidFill>
            <a:srgbClr val="92D050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F2FD37-2E86-911F-40E4-007DE4768AEE}"/>
              </a:ext>
            </a:extLst>
          </p:cNvPr>
          <p:cNvSpPr/>
          <p:nvPr/>
        </p:nvSpPr>
        <p:spPr>
          <a:xfrm>
            <a:off x="4831708" y="2532393"/>
            <a:ext cx="18428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/>
              </a:rPr>
              <a:t>CLUBS!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E882C2-F7BE-7409-B584-5CD6611E7910}"/>
              </a:ext>
            </a:extLst>
          </p:cNvPr>
          <p:cNvSpPr/>
          <p:nvPr/>
        </p:nvSpPr>
        <p:spPr>
          <a:xfrm>
            <a:off x="911950" y="299336"/>
            <a:ext cx="147348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Salon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5D2565-9C5E-EEAF-0F29-8C7B4A95202A}"/>
              </a:ext>
            </a:extLst>
          </p:cNvPr>
          <p:cNvSpPr/>
          <p:nvPr/>
        </p:nvSpPr>
        <p:spPr>
          <a:xfrm>
            <a:off x="819460" y="4078327"/>
            <a:ext cx="452008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Design Technology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6196CB-CAC3-7124-8421-90F915994AE4}"/>
              </a:ext>
            </a:extLst>
          </p:cNvPr>
          <p:cNvSpPr/>
          <p:nvPr/>
        </p:nvSpPr>
        <p:spPr>
          <a:xfrm>
            <a:off x="307141" y="1981962"/>
            <a:ext cx="277236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Badminton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7E2AB1-2F94-442C-5617-B0F0E0D26BC3}"/>
              </a:ext>
            </a:extLst>
          </p:cNvPr>
          <p:cNvSpPr/>
          <p:nvPr/>
        </p:nvSpPr>
        <p:spPr>
          <a:xfrm>
            <a:off x="5904180" y="239946"/>
            <a:ext cx="303467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Table Tennis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B3974-0ACC-475F-030F-C8DBEB777469}"/>
              </a:ext>
            </a:extLst>
          </p:cNvPr>
          <p:cNvSpPr/>
          <p:nvPr/>
        </p:nvSpPr>
        <p:spPr>
          <a:xfrm>
            <a:off x="2100636" y="2917114"/>
            <a:ext cx="157927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Music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808FF3-8965-CA9C-6F96-F4432085542C}"/>
              </a:ext>
            </a:extLst>
          </p:cNvPr>
          <p:cNvSpPr/>
          <p:nvPr/>
        </p:nvSpPr>
        <p:spPr>
          <a:xfrm>
            <a:off x="3479057" y="5759167"/>
            <a:ext cx="354039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Revision Clubs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FE1465-4DE9-82C9-E3D5-79BD5ECFB4C0}"/>
              </a:ext>
            </a:extLst>
          </p:cNvPr>
          <p:cNvSpPr/>
          <p:nvPr/>
        </p:nvSpPr>
        <p:spPr>
          <a:xfrm>
            <a:off x="2542294" y="1010285"/>
            <a:ext cx="143981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Darts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D6F062-D2A2-2361-AD96-720A85D1BD48}"/>
              </a:ext>
            </a:extLst>
          </p:cNvPr>
          <p:cNvSpPr/>
          <p:nvPr/>
        </p:nvSpPr>
        <p:spPr>
          <a:xfrm>
            <a:off x="3479057" y="191242"/>
            <a:ext cx="20810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 Sports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7EB270-8F70-57DD-77B0-D264969CDD16}"/>
              </a:ext>
            </a:extLst>
          </p:cNvPr>
          <p:cNvSpPr/>
          <p:nvPr/>
        </p:nvSpPr>
        <p:spPr>
          <a:xfrm>
            <a:off x="275247" y="5048227"/>
            <a:ext cx="33116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Board Games</a:t>
            </a: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0325F738-172C-63BD-915B-E547924EA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515951"/>
              </p:ext>
            </p:extLst>
          </p:nvPr>
        </p:nvGraphicFramePr>
        <p:xfrm>
          <a:off x="7569062" y="1218917"/>
          <a:ext cx="4359500" cy="493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8946">
                  <a:extLst>
                    <a:ext uri="{9D8B030D-6E8A-4147-A177-3AD203B41FA5}">
                      <a16:colId xmlns:a16="http://schemas.microsoft.com/office/drawing/2014/main" val="4257621681"/>
                    </a:ext>
                  </a:extLst>
                </a:gridCol>
                <a:gridCol w="1991471">
                  <a:extLst>
                    <a:ext uri="{9D8B030D-6E8A-4147-A177-3AD203B41FA5}">
                      <a16:colId xmlns:a16="http://schemas.microsoft.com/office/drawing/2014/main" val="2537453742"/>
                    </a:ext>
                  </a:extLst>
                </a:gridCol>
                <a:gridCol w="1509083">
                  <a:extLst>
                    <a:ext uri="{9D8B030D-6E8A-4147-A177-3AD203B41FA5}">
                      <a16:colId xmlns:a16="http://schemas.microsoft.com/office/drawing/2014/main" val="1529848970"/>
                    </a:ext>
                  </a:extLst>
                </a:gridCol>
              </a:tblGrid>
              <a:tr h="6579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Day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519135"/>
                  </a:ext>
                </a:extLst>
              </a:tr>
              <a:tr h="77553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YR11 English Revision</a:t>
                      </a:r>
                    </a:p>
                    <a:p>
                      <a:r>
                        <a:rPr lang="en-GB" sz="1600" dirty="0"/>
                        <a:t>Badminton </a:t>
                      </a:r>
                    </a:p>
                    <a:p>
                      <a:r>
                        <a:rPr lang="en-GB" sz="1600" dirty="0"/>
                        <a:t>Board 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2.30 - 3.30</a:t>
                      </a:r>
                    </a:p>
                    <a:p>
                      <a:r>
                        <a:rPr lang="en-GB" dirty="0"/>
                        <a:t>2.30 - 3.15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2.30 - 3.15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966339"/>
                  </a:ext>
                </a:extLst>
              </a:tr>
              <a:tr h="861432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Salon</a:t>
                      </a:r>
                    </a:p>
                    <a:p>
                      <a:r>
                        <a:rPr lang="en-GB" sz="1600" dirty="0"/>
                        <a:t>Darts </a:t>
                      </a:r>
                    </a:p>
                    <a:p>
                      <a:r>
                        <a:rPr lang="en-GB" sz="1600" dirty="0"/>
                        <a:t>Design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2.30 - 3.30</a:t>
                      </a:r>
                    </a:p>
                    <a:p>
                      <a:r>
                        <a:rPr lang="en-GB" sz="1600" dirty="0"/>
                        <a:t>2.30 - 3.15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2.30 - 3.15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265404"/>
                  </a:ext>
                </a:extLst>
              </a:tr>
              <a:tr h="77553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Weds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 Sports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2.30 – 3.15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26645"/>
                  </a:ext>
                </a:extLst>
              </a:tr>
              <a:tr h="77553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Thurs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BTEC Sport Qual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2.30 – 3.15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82534"/>
                  </a:ext>
                </a:extLst>
              </a:tr>
              <a:tr h="775534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87113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270712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63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Jackson</dc:creator>
  <cp:lastModifiedBy>Lee Jackson</cp:lastModifiedBy>
  <cp:revision>3</cp:revision>
  <dcterms:created xsi:type="dcterms:W3CDTF">2025-03-19T14:21:41Z</dcterms:created>
  <dcterms:modified xsi:type="dcterms:W3CDTF">2025-05-22T14:32:53Z</dcterms:modified>
</cp:coreProperties>
</file>